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</p:sldMasterIdLst>
  <p:notesMasterIdLst>
    <p:notesMasterId r:id="rId21"/>
  </p:notesMasterIdLst>
  <p:sldIdLst>
    <p:sldId id="256" r:id="rId6"/>
    <p:sldId id="261" r:id="rId7"/>
    <p:sldId id="260" r:id="rId8"/>
    <p:sldId id="262" r:id="rId9"/>
    <p:sldId id="257" r:id="rId10"/>
    <p:sldId id="258" r:id="rId11"/>
    <p:sldId id="259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365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48FCE-02E2-4387-B1A1-0A1340A05A3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77BA-BDF5-4BD9-81A6-3D49A240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2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131B-72CA-48E4-830C-B1810BC090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D434-8828-4A9A-A5A8-2FBB617337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56B6-60B7-455E-A569-90BB6A48DE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5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307D-341E-4B7B-839C-FBC4A20100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3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2FC-8A96-48BF-ADE2-BC5D1E3E9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6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1A2E-85CB-42F3-B0B3-28A34D96AE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4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DE2E-05A7-4682-B3A6-F664B6B656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6295-AC83-40FF-8B65-AC41D162D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756E6-CB18-4E86-8871-82B4785267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94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A9130-C4FC-45CB-B7DE-DB335B428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13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88EFC-7EAE-49E9-BA46-FA73B48F05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81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93EB-2F97-4362-A19A-50AC114D59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14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131B-72CA-48E4-830C-B1810BC090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9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D434-8828-4A9A-A5A8-2FBB617337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3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56B6-60B7-455E-A569-90BB6A48DE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06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307D-341E-4B7B-839C-FBC4A20100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2FC-8A96-48BF-ADE2-BC5D1E3E9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0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1A2E-85CB-42F3-B0B3-28A34D96AE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DE2E-05A7-4682-B3A6-F664B6B656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6295-AC83-40FF-8B65-AC41D162D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7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756E6-CB18-4E86-8871-82B4785267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39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A9130-C4FC-45CB-B7DE-DB335B428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03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88EFC-7EAE-49E9-BA46-FA73B48F05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56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93EB-2F97-4362-A19A-50AC114D59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10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6FEA-8958-465E-B8D1-991F93E37D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6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1A78F-C055-40AB-A5C3-45C60B77A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C8D9-DA22-4BF6-B7D0-A338B19CAA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54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4344-5C22-4543-9923-953253ED4C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7967-903A-4E0C-B095-E28B0DB340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24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666-FA64-4BA7-AC77-B57B87A72A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80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D885-3DA1-4C2C-91BA-79B090CD1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20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51E1-0741-4C79-A451-C891A83276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74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91CF-555E-418E-BAA0-1802163492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42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0C2AF-E312-43FC-BB25-E9F5973E1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11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AFFF-5E89-4951-A72F-D58007CF91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02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D333-2D0F-44C7-8506-2A10F5F5B9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78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6FEA-8958-465E-B8D1-991F93E37D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55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1A78F-C055-40AB-A5C3-45C60B77A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C8D9-DA22-4BF6-B7D0-A338B19CAA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31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4344-5C22-4543-9923-953253ED4C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35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7967-903A-4E0C-B095-E28B0DB340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77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666-FA64-4BA7-AC77-B57B87A72A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07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D885-3DA1-4C2C-91BA-79B090CD1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61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51E1-0741-4C79-A451-C891A83276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9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91CF-555E-418E-BAA0-1802163492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6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0C2AF-E312-43FC-BB25-E9F5973E1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18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AFFF-5E89-4951-A72F-D58007CF91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61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D333-2D0F-44C7-8506-2A10F5F5B9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9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7DF63-7511-4EC5-9232-CCF7FE8E801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7DF63-7511-4EC5-9232-CCF7FE8E801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1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3F01B-C0F0-4DD0-952C-D688EAC5C16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3F01B-C0F0-4DD0-952C-D688EAC5C16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9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makarov02.narod.ru/2006/4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440" y="778885"/>
            <a:ext cx="5969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Бубенчикова</a:t>
            </a:r>
            <a:r>
              <a:rPr lang="ru-RU" sz="3200" dirty="0" smtClean="0"/>
              <a:t> Наталья Сергеевна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12460" y="2165386"/>
            <a:ext cx="6563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«Нумерация трёхзначных чисел.</a:t>
            </a:r>
          </a:p>
          <a:p>
            <a:r>
              <a:rPr lang="ru-RU" sz="3200" dirty="0" smtClean="0"/>
              <a:t> Обобщение и закрепление знаний»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78420" y="4405754"/>
            <a:ext cx="550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 класс УМК Школа России</a:t>
            </a:r>
            <a:endParaRPr lang="ru-RU" sz="3600" dirty="0"/>
          </a:p>
        </p:txBody>
      </p:sp>
      <p:pic>
        <p:nvPicPr>
          <p:cNvPr id="3074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86" y="4005064"/>
            <a:ext cx="1661311" cy="25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55245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892550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996952"/>
            <a:ext cx="1776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марс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952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62047"/>
            <a:ext cx="27340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Элизиум-</a:t>
            </a:r>
          </a:p>
          <a:p>
            <a:endParaRPr lang="ru-RU" sz="4800" dirty="0"/>
          </a:p>
          <a:p>
            <a:r>
              <a:rPr lang="ru-RU" sz="4800" dirty="0" err="1" smtClean="0"/>
              <a:t>Фарсида</a:t>
            </a:r>
            <a:r>
              <a:rPr lang="ru-RU" sz="4800" dirty="0" smtClean="0"/>
              <a:t>-</a:t>
            </a:r>
          </a:p>
          <a:p>
            <a:endParaRPr lang="ru-RU" sz="4800" dirty="0"/>
          </a:p>
          <a:p>
            <a:r>
              <a:rPr lang="ru-RU" sz="4800" dirty="0" smtClean="0"/>
              <a:t>Олимп-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93221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км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912786" y="1953845"/>
            <a:ext cx="6269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?, в 2 раза выше, чем Э.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445549"/>
            <a:ext cx="638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?,</a:t>
            </a:r>
            <a:r>
              <a:rPr lang="ru-RU" sz="4800" dirty="0" smtClean="0"/>
              <a:t> на 17 км выше, чем Ф.</a:t>
            </a:r>
            <a:endParaRPr lang="ru-RU" sz="4800" dirty="0"/>
          </a:p>
        </p:txBody>
      </p:sp>
      <p:pic>
        <p:nvPicPr>
          <p:cNvPr id="1027" name="Picture 3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4248150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5013176"/>
            <a:ext cx="622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1.</a:t>
            </a:r>
          </a:p>
          <a:p>
            <a:r>
              <a:rPr lang="ru-RU" sz="4400" dirty="0" smtClean="0"/>
              <a:t>2.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612" y="5132813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*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58612" y="5736451"/>
            <a:ext cx="50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+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671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47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954463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509120"/>
            <a:ext cx="6324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Большая медведица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898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99"/>
                </a:solidFill>
              </a:rPr>
              <a:t>Расположите числа по возрастанию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99"/>
                </a:solidFill>
              </a:rPr>
              <a:t>и расшифруйте слово: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6477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FF"/>
                </a:solidFill>
              </a:rPr>
              <a:t>8П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87450" y="3141663"/>
            <a:ext cx="136842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FF"/>
                </a:solidFill>
              </a:rPr>
              <a:t>308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FF"/>
                </a:solidFill>
              </a:rPr>
              <a:t>М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651500" y="5229225"/>
            <a:ext cx="1081088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BBE0E3"/>
                </a:solidFill>
              </a:rPr>
              <a:t>68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BBE0E3"/>
                </a:solidFill>
              </a:rPr>
              <a:t>Р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5373688"/>
            <a:ext cx="1511300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99"/>
                </a:solidFill>
              </a:rPr>
              <a:t>548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99"/>
                </a:solidFill>
              </a:rPr>
              <a:t>М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348038" y="2565400"/>
            <a:ext cx="13684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99CC00"/>
                </a:solidFill>
              </a:rPr>
              <a:t>128 </a:t>
            </a:r>
          </a:p>
          <a:p>
            <a:pPr algn="ctr" eaLnBrk="1" fontAlgn="base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99CC00"/>
                </a:solidFill>
              </a:rPr>
              <a:t>И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19475" y="4508500"/>
            <a:ext cx="12954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99CC00"/>
                </a:solidFill>
              </a:rPr>
              <a:t>608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99CC00"/>
                </a:solidFill>
              </a:rPr>
              <a:t>С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979613" y="1773238"/>
            <a:ext cx="1512887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188 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580063" y="3141663"/>
            <a:ext cx="100806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99"/>
                </a:solidFill>
              </a:rPr>
              <a:t>368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99"/>
                </a:solidFill>
              </a:rPr>
              <a:t>Л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011863" y="3500438"/>
            <a:ext cx="1512887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FF"/>
                </a:solidFill>
              </a:rPr>
              <a:t>428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FF"/>
                </a:solidFill>
              </a:rPr>
              <a:t>Я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667625" y="2924175"/>
            <a:ext cx="1008063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FF"/>
                </a:solidFill>
              </a:rPr>
              <a:t>488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FF"/>
                </a:solidFill>
              </a:rPr>
              <a:t>Е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524750" y="4724400"/>
            <a:ext cx="10795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99"/>
                </a:solidFill>
              </a:rPr>
              <a:t>668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99"/>
                </a:solidFill>
              </a:rPr>
              <a:t>Я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156325" y="1844675"/>
            <a:ext cx="1223963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FF"/>
                </a:solidFill>
              </a:rPr>
              <a:t>248 </a:t>
            </a:r>
          </a:p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CCFF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1209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948E-6 L -0.05121 0.08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4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78035E-7 L -0.57083 -0.347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-173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3526E-6 L -0.2559 0.036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8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2312E-6 L -0.02743 0.156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77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0116E-6 L -0.38177 0.145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72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3526E-6 L -0.13368 -0.043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21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4324 L -0.13003 -0.094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68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6532E-6 L -0.19687 -0.011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5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5434E-6 L 0.59844 -0.052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-0.04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046E-6 L 0.70868 -0.368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184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0.43316 -0.24115 " pathEditMode="relative" ptsTypes="AA">
                                      <p:cBhvr>
                                        <p:cTn id="28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36994E-6 L 0.07865 -0.2726 " pathEditMode="relative" ptsTypes="AA">
                                      <p:cBhvr>
                                        <p:cTn id="30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0" grpId="1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8" grpId="0"/>
      <p:bldP spid="16399" grpId="0"/>
      <p:bldP spid="164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solidFill>
                  <a:schemeClr val="bg1"/>
                </a:solidFill>
              </a:rPr>
              <a:t>Придумать космические задачи или составить космическую шифровку.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20" y="4005064"/>
            <a:ext cx="16589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420888"/>
            <a:ext cx="71965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СПАСИБО</a:t>
            </a:r>
          </a:p>
          <a:p>
            <a:endParaRPr lang="ru-RU" sz="8000" dirty="0"/>
          </a:p>
          <a:p>
            <a:r>
              <a:rPr lang="ru-RU" sz="8000" dirty="0" smtClean="0"/>
              <a:t>ДО СВИДАНИЯ</a:t>
            </a: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16589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Юрий Гагарин </a:t>
            </a:r>
            <a:r>
              <a:rPr lang="ru-RU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12 апреля 1961 год</a:t>
            </a:r>
            <a:endParaRPr lang="ru-RU" sz="40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5" name="Picture 6" descr="Картинка 22 из 2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2286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4098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3767138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078288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HTL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60788"/>
            <a:ext cx="13414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a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Картинка 1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3424"/>
          <a:stretch>
            <a:fillRect/>
          </a:stretch>
        </p:blipFill>
        <p:spPr bwMode="auto">
          <a:xfrm>
            <a:off x="0" y="0"/>
            <a:ext cx="9685338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a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-792163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Картинка 18 из 122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5667" r="5499" b="5499"/>
          <a:stretch>
            <a:fillRect/>
          </a:stretch>
        </p:blipFill>
        <p:spPr bwMode="auto">
          <a:xfrm>
            <a:off x="2771775" y="1916113"/>
            <a:ext cx="34559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31792E-6 L -3.05556E-6 -0.639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63976 L 0.71649 -0.63976 " pathEditMode="relative" ptsTypes="AA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63976 L 0.71649 -0.02104 " pathEditMode="relative" ptsTypes="AA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02104 L 0.00781 -0.03144 " pathEditMode="relative" ptsTypes="AA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82659E-7 L -3.05556E-6 -0.62913 " pathEditMode="relative" ptsTypes="AA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64051 L 0.71649 -0.0314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02104 L 0.71649 -0.65017 " pathEditMode="relative" ptsTypes="AA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63976 L -3.05556E-6 -0.04208 " pathEditMode="relative" ptsTypes="AA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1.12604 0.93056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02" y="4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22222E-6 L -1.23628 1.23889 " pathEditMode="relative" ptsTypes="AA">
                                      <p:cBhvr>
                                        <p:cTn id="75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7034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436=400+30+6</a:t>
            </a:r>
            <a:endParaRPr lang="ru-RU" sz="8800" dirty="0"/>
          </a:p>
        </p:txBody>
      </p:sp>
      <p:pic>
        <p:nvPicPr>
          <p:cNvPr id="6146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798888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916832"/>
            <a:ext cx="2097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809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035671"/>
            <a:ext cx="9000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0-отсутствие единиц второго разряда,</a:t>
            </a:r>
          </a:p>
          <a:p>
            <a:r>
              <a:rPr lang="ru-RU" sz="4000" dirty="0" smtClean="0"/>
              <a:t> отсутствие единиц в разряде десятков.</a:t>
            </a:r>
            <a:endParaRPr lang="ru-RU" sz="4000" dirty="0"/>
          </a:p>
        </p:txBody>
      </p:sp>
      <p:pic>
        <p:nvPicPr>
          <p:cNvPr id="7170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34975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794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9-единиц третьего разряда (сотен)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64320" y="1700808"/>
            <a:ext cx="848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5-единиц второго разряда (десятков)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12823" y="2636912"/>
            <a:ext cx="828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0-единиц  первого разряда (единиц)</a:t>
            </a:r>
            <a:endParaRPr lang="ru-RU" sz="4000" dirty="0"/>
          </a:p>
        </p:txBody>
      </p:sp>
      <p:pic>
        <p:nvPicPr>
          <p:cNvPr id="8194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000500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0486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5491" y="2132856"/>
            <a:ext cx="323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меркурий</a:t>
            </a:r>
            <a:endParaRPr lang="ru-RU" sz="5400" dirty="0"/>
          </a:p>
        </p:txBody>
      </p:sp>
      <p:pic>
        <p:nvPicPr>
          <p:cNvPr id="9218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3860800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882"/>
            <a:ext cx="561662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860800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492896"/>
            <a:ext cx="2467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венера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097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</TotalTime>
  <Words>136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Метро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Бубенчиковы</dc:creator>
  <cp:lastModifiedBy>СOMPU1</cp:lastModifiedBy>
  <cp:revision>13</cp:revision>
  <dcterms:created xsi:type="dcterms:W3CDTF">2013-03-29T13:14:33Z</dcterms:created>
  <dcterms:modified xsi:type="dcterms:W3CDTF">2013-04-09T04:07:25Z</dcterms:modified>
</cp:coreProperties>
</file>